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21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5155-0599-323E-BF78-84296CB0B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0C0AE-F908-A551-938D-3831E2C96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ADD27-D767-9869-895F-D3751198B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7077-EF43-4894-9ECA-35146614728B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827CB-C58F-B577-EFAE-96640B96E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3B100-A174-BA7E-BF65-42C1DFBB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68D2-DE8D-4004-8840-49B4752D2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22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A57B5-E22A-00A3-08CE-E2D344F25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7602B8-9D24-999B-7CD6-649848748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82A5B-4D49-FB40-4BFC-9E263722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7077-EF43-4894-9ECA-35146614728B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3BC7E-355A-2B04-BF88-1A5DCD2C0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D1051-0652-FB9F-1E4C-26392145D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68D2-DE8D-4004-8840-49B4752D2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73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30CD84-958F-0084-6D28-61946DB5F9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337D1-69D1-EEB4-5E68-0605DA038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2A353-1712-11DA-0570-642596682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7077-EF43-4894-9ECA-35146614728B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96234-1488-D18E-05E4-E672D669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616A3-80B6-B6D4-08E8-BCDD1DB6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68D2-DE8D-4004-8840-49B4752D2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15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EC6C8-44DF-0339-E2C8-C370359D8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1C442-8937-7E7E-07FF-94E314DAB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663BD-59D2-A931-7FA3-DD18CE6AF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7077-EF43-4894-9ECA-35146614728B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3C70D-5CE0-67D6-892D-B0228D503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7EFD0-56BB-00A9-4BB1-5FDF2311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68D2-DE8D-4004-8840-49B4752D2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0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7E71-2138-AAA3-2211-FE34B0093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9406D-408F-BEA6-664D-7FAA0EFF5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183A1-D986-2898-6EE1-07D284635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7077-EF43-4894-9ECA-35146614728B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C38C7-14ED-C495-5B82-D6A22F370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F7D41-03CB-29B7-6758-0705428C8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68D2-DE8D-4004-8840-49B4752D2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62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916AB-3EF0-9CB9-ED18-829466721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EB51E-9819-0916-2303-FF339200A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83384-60E8-935C-C5F9-F2C1BD2D5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B8F46-8427-C72D-E7B5-B230D629D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7077-EF43-4894-9ECA-35146614728B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670E5-7CA6-9B68-E957-96B00F2C5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C2968-2C5D-8093-CC75-667268070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68D2-DE8D-4004-8840-49B4752D2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38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0ACA5-6ED4-B459-44FB-BF670D3EC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F5E7D-6ED4-3C63-BE70-46A75D14D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8E8A5-6766-8B28-6195-BD0A02C02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E3487F-D7F6-0B54-732E-FE1D9CB28A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C8F80F-F750-79DC-D009-9A5479E193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917595-06E2-3956-58E5-F59BD177F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7077-EF43-4894-9ECA-35146614728B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78CD44-ECDC-F5E0-A02C-2ED730C60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0E73B7-A1FD-F8D6-30D0-E84AFCC8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68D2-DE8D-4004-8840-49B4752D2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6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6A6EC-2F3A-59E0-517C-DB96E329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D327AA-6FC1-7E96-94A6-D1914319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7077-EF43-4894-9ECA-35146614728B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D519C1-417E-666A-90A9-873DD899E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BA9D4-DD1F-C277-8922-E15AE6EF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68D2-DE8D-4004-8840-49B4752D2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15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4032F9-430A-FBF9-52AB-D3AA1AA77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7077-EF43-4894-9ECA-35146614728B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31E09-6280-B88F-50C8-5F19B9CA3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E7421-B41D-F92C-1820-0ACDAEA28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68D2-DE8D-4004-8840-49B4752D2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48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0E4C6-C448-16B1-9B13-DDA16180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D85E6-86F9-0D09-2558-F4E5923E9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90229-FF51-06D0-2E0E-8B612A7F7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43D1B5-5767-8D5F-69D1-8CF6B8B6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7077-EF43-4894-9ECA-35146614728B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C32D9-C7E0-3448-C1CB-6B7A68D22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B9F8C1-5FC9-AD50-A09E-A6F399673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68D2-DE8D-4004-8840-49B4752D2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07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53091-DC4F-F164-F6F8-473C74CFA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1BE10-5011-1998-3E22-B0B01076E9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859E61-73EE-67E5-27DA-7CFF15CF1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0C733-020E-8FBA-631E-6D8830368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7077-EF43-4894-9ECA-35146614728B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A5F4D-CA13-6795-4D78-EF5E7A427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650F1-C1ED-094B-E558-7F1997F3B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68D2-DE8D-4004-8840-49B4752D2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89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0871CE-BED8-76EC-2E2B-CEA2E6736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788FE-B60D-CA2F-B40E-02A130F5D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1266D-BB52-2C6A-7510-74D06BF003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77077-EF43-4894-9ECA-35146614728B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3030B-F1CE-F544-704E-37F185525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945B6-9E9E-0952-1346-32D55459A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468D2-DE8D-4004-8840-49B4752D2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52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D06B-A70B-6667-441E-FA9EB8274B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A3B287-D1EE-3BA5-5804-E10D00097E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galaxy in space with stars&#10;&#10;Description automatically generated">
            <a:extLst>
              <a:ext uri="{FF2B5EF4-FFF2-40B4-BE49-F238E27FC236}">
                <a16:creationId xmlns:a16="http://schemas.microsoft.com/office/drawing/2014/main" id="{F6A5D348-609C-3560-921D-9FA2BBB0E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2814" y="-3626427"/>
            <a:ext cx="17037627" cy="17037627"/>
          </a:xfrm>
          <a:prstGeom prst="rect">
            <a:avLst/>
          </a:prstGeom>
        </p:spPr>
      </p:pic>
      <p:pic>
        <p:nvPicPr>
          <p:cNvPr id="5" name="Picture 4" descr="A logo with a rocket and text&#10;&#10;Description automatically generated">
            <a:extLst>
              <a:ext uri="{FF2B5EF4-FFF2-40B4-BE49-F238E27FC236}">
                <a16:creationId xmlns:a16="http://schemas.microsoft.com/office/drawing/2014/main" id="{F2911061-78F5-0C10-7D7E-9E03BB77D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84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70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alaxy in space with stars&#10;&#10;Description automatically generated">
            <a:extLst>
              <a:ext uri="{FF2B5EF4-FFF2-40B4-BE49-F238E27FC236}">
                <a16:creationId xmlns:a16="http://schemas.microsoft.com/office/drawing/2014/main" id="{63B0126A-231F-8A7F-8083-F4F50F666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2814" y="-3626427"/>
            <a:ext cx="17037627" cy="17037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6B6496-D98B-4056-C898-7938F6EC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Star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A457F-C2F1-F1CE-EA3A-B9E71AAD7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City Builder Game In Space</a:t>
            </a:r>
          </a:p>
          <a:p>
            <a:r>
              <a:rPr lang="en-US" dirty="0">
                <a:solidFill>
                  <a:schemeClr val="bg1"/>
                </a:solidFill>
              </a:rPr>
              <a:t>12 Different Stations To Build</a:t>
            </a:r>
          </a:p>
          <a:p>
            <a:r>
              <a:rPr lang="en-US" dirty="0">
                <a:solidFill>
                  <a:schemeClr val="bg1"/>
                </a:solidFill>
              </a:rPr>
              <a:t>Full System Time Simulation</a:t>
            </a:r>
          </a:p>
          <a:p>
            <a:r>
              <a:rPr lang="en-US" dirty="0">
                <a:solidFill>
                  <a:schemeClr val="bg1"/>
                </a:solidFill>
              </a:rPr>
              <a:t>Save/Load/Delete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Game Saves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DDF02C4-F9DC-4F17-7EE9-736050B8C3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441" y="2101055"/>
            <a:ext cx="4721671" cy="265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12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alaxy in space with stars&#10;&#10;Description automatically generated">
            <a:extLst>
              <a:ext uri="{FF2B5EF4-FFF2-40B4-BE49-F238E27FC236}">
                <a16:creationId xmlns:a16="http://schemas.microsoft.com/office/drawing/2014/main" id="{4362169C-7E95-FA6B-9D3E-E455B75F4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2814" y="-3626427"/>
            <a:ext cx="17037627" cy="17037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A1B277-3148-4885-BAB7-886AF1029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Gameplay Demonstration</a:t>
            </a:r>
          </a:p>
        </p:txBody>
      </p:sp>
      <p:pic>
        <p:nvPicPr>
          <p:cNvPr id="6" name="Picture 5" descr="A screen shot of a video game&#10;&#10;Description automatically generated">
            <a:extLst>
              <a:ext uri="{FF2B5EF4-FFF2-40B4-BE49-F238E27FC236}">
                <a16:creationId xmlns:a16="http://schemas.microsoft.com/office/drawing/2014/main" id="{82161FE9-EBE2-682E-C0BA-528CF2887B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89" y="1275556"/>
            <a:ext cx="10705475" cy="562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107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27</Words>
  <Application>Microsoft Office PowerPoint</Application>
  <PresentationFormat>Widescreen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Star Maps</vt:lpstr>
      <vt:lpstr>Gameplay 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Theo Linardic</dc:creator>
  <cp:lastModifiedBy>Theo Linardic</cp:lastModifiedBy>
  <cp:revision>1</cp:revision>
  <dcterms:created xsi:type="dcterms:W3CDTF">2023-12-05T04:44:54Z</dcterms:created>
  <dcterms:modified xsi:type="dcterms:W3CDTF">2023-12-05T04:48:11Z</dcterms:modified>
</cp:coreProperties>
</file>